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660"/>
  </p:normalViewPr>
  <p:slideViewPr>
    <p:cSldViewPr snapToGrid="0">
      <p:cViewPr>
        <p:scale>
          <a:sx n="94" d="100"/>
          <a:sy n="94" d="100"/>
        </p:scale>
        <p:origin x="149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Vetter" userId="1c96c66cabcf64f9" providerId="LiveId" clId="{9093BBE3-FD9A-401B-A100-5CB39C6ED8B7}"/>
    <pc:docChg chg="modSld">
      <pc:chgData name="Scott Vetter" userId="1c96c66cabcf64f9" providerId="LiveId" clId="{9093BBE3-FD9A-401B-A100-5CB39C6ED8B7}" dt="2019-11-08T04:34:33.129" v="4" actId="688"/>
      <pc:docMkLst>
        <pc:docMk/>
      </pc:docMkLst>
      <pc:sldChg chg="modSp">
        <pc:chgData name="Scott Vetter" userId="1c96c66cabcf64f9" providerId="LiveId" clId="{9093BBE3-FD9A-401B-A100-5CB39C6ED8B7}" dt="2019-11-08T04:34:33.129" v="4" actId="688"/>
        <pc:sldMkLst>
          <pc:docMk/>
          <pc:sldMk cId="879523122" sldId="256"/>
        </pc:sldMkLst>
        <pc:picChg chg="mod">
          <ac:chgData name="Scott Vetter" userId="1c96c66cabcf64f9" providerId="LiveId" clId="{9093BBE3-FD9A-401B-A100-5CB39C6ED8B7}" dt="2019-11-08T04:34:33.129" v="4" actId="688"/>
          <ac:picMkLst>
            <pc:docMk/>
            <pc:sldMk cId="879523122" sldId="256"/>
            <ac:picMk id="6" creationId="{00000000-0000-0000-0000-000000000000}"/>
          </ac:picMkLst>
        </pc:picChg>
        <pc:picChg chg="mod">
          <ac:chgData name="Scott Vetter" userId="1c96c66cabcf64f9" providerId="LiveId" clId="{9093BBE3-FD9A-401B-A100-5CB39C6ED8B7}" dt="2019-11-08T04:34:03.250" v="2" actId="688"/>
          <ac:picMkLst>
            <pc:docMk/>
            <pc:sldMk cId="879523122" sldId="256"/>
            <ac:picMk id="7" creationId="{00000000-0000-0000-0000-000000000000}"/>
          </ac:picMkLst>
        </pc:picChg>
        <pc:picChg chg="mod">
          <ac:chgData name="Scott Vetter" userId="1c96c66cabcf64f9" providerId="LiveId" clId="{9093BBE3-FD9A-401B-A100-5CB39C6ED8B7}" dt="2019-11-08T04:34:21.075" v="3" actId="688"/>
          <ac:picMkLst>
            <pc:docMk/>
            <pc:sldMk cId="879523122" sldId="256"/>
            <ac:picMk id="9" creationId="{00000000-0000-0000-0000-000000000000}"/>
          </ac:picMkLst>
        </pc:picChg>
        <pc:picChg chg="mod">
          <ac:chgData name="Scott Vetter" userId="1c96c66cabcf64f9" providerId="LiveId" clId="{9093BBE3-FD9A-401B-A100-5CB39C6ED8B7}" dt="2019-11-08T04:33:37.221" v="1" actId="688"/>
          <ac:picMkLst>
            <pc:docMk/>
            <pc:sldMk cId="879523122" sldId="256"/>
            <ac:picMk id="10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200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684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527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861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111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193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766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1572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693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1730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935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964B8-9172-415F-B2F8-14A396B31EF9}" type="datetimeFigureOut">
              <a:rPr lang="en-CA" smtClean="0"/>
              <a:t>2019-11-07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ED5DB-6203-460B-8576-E4D1D47BFA2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8225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24496" y="4870115"/>
            <a:ext cx="10221532" cy="2387600"/>
          </a:xfrm>
        </p:spPr>
        <p:txBody>
          <a:bodyPr>
            <a:normAutofit/>
          </a:bodyPr>
          <a:lstStyle/>
          <a:p>
            <a:br>
              <a:rPr lang="en-CA" sz="4000" dirty="0">
                <a:solidFill>
                  <a:srgbClr val="7030A0"/>
                </a:solidFill>
              </a:rPr>
            </a:br>
            <a:endParaRPr lang="en-CA" sz="4000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6879" y="5044471"/>
            <a:ext cx="9144000" cy="1655762"/>
          </a:xfrm>
        </p:spPr>
        <p:txBody>
          <a:bodyPr>
            <a:normAutofit fontScale="70000" lnSpcReduction="20000"/>
          </a:bodyPr>
          <a:lstStyle/>
          <a:p>
            <a:r>
              <a:rPr lang="en-US" sz="4300" b="1" dirty="0">
                <a:solidFill>
                  <a:srgbClr val="7030A0"/>
                </a:solidFill>
              </a:rPr>
              <a:t>THP Participated in the 3</a:t>
            </a:r>
            <a:r>
              <a:rPr lang="en-US" sz="4300" b="1" baseline="30000" dirty="0">
                <a:solidFill>
                  <a:srgbClr val="7030A0"/>
                </a:solidFill>
              </a:rPr>
              <a:t>rd</a:t>
            </a:r>
            <a:r>
              <a:rPr lang="en-US" sz="4300" b="1" dirty="0">
                <a:solidFill>
                  <a:srgbClr val="7030A0"/>
                </a:solidFill>
              </a:rPr>
              <a:t> Annual CAPWHN Diaper Drive #CAPWHN</a:t>
            </a:r>
          </a:p>
          <a:p>
            <a:r>
              <a:rPr lang="en-US" dirty="0"/>
              <a:t>Thank you to everyone that donated – we were able to share the donations with 3 local foodbanks!!</a:t>
            </a:r>
          </a:p>
          <a:p>
            <a:r>
              <a:rPr lang="en-US" dirty="0"/>
              <a:t>Special Mention to Birthing Suites, OneTHP, POPS, the Laboratory and DI as the top 5 donors!!</a:t>
            </a:r>
          </a:p>
          <a:p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119" y="111804"/>
            <a:ext cx="4138881" cy="18871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82" y="347977"/>
            <a:ext cx="2650513" cy="19878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992" y="3047067"/>
            <a:ext cx="2650513" cy="19878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43" y="2615056"/>
            <a:ext cx="3069465" cy="23020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196" y="1358930"/>
            <a:ext cx="2808842" cy="210663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1"/>
          <a:stretch/>
        </p:blipFill>
        <p:spPr>
          <a:xfrm>
            <a:off x="5064452" y="2660930"/>
            <a:ext cx="2421953" cy="208959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622" y="1891731"/>
            <a:ext cx="2038531" cy="271804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100804" y="34499"/>
            <a:ext cx="39107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F0"/>
                </a:solidFill>
              </a:rPr>
              <a:t>5267 DIAPERS and 8030 WIPES</a:t>
            </a:r>
            <a:endParaRPr lang="en-CA" sz="4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523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</vt:lpstr>
    </vt:vector>
  </TitlesOfParts>
  <Company>Trillium Health Partners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Winchester, Pamela</dc:creator>
  <cp:lastModifiedBy>Scott Vetter</cp:lastModifiedBy>
  <cp:revision>4</cp:revision>
  <dcterms:created xsi:type="dcterms:W3CDTF">2019-10-07T17:36:35Z</dcterms:created>
  <dcterms:modified xsi:type="dcterms:W3CDTF">2019-11-08T04:34:42Z</dcterms:modified>
</cp:coreProperties>
</file>